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305" r:id="rId5"/>
    <p:sldId id="306" r:id="rId6"/>
    <p:sldId id="307" r:id="rId7"/>
    <p:sldId id="304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292" r:id="rId16"/>
    <p:sldId id="293" r:id="rId17"/>
    <p:sldId id="297" r:id="rId18"/>
    <p:sldId id="295" r:id="rId19"/>
    <p:sldId id="315" r:id="rId20"/>
    <p:sldId id="303" r:id="rId21"/>
    <p:sldId id="316" r:id="rId22"/>
    <p:sldId id="317" r:id="rId23"/>
    <p:sldId id="302" r:id="rId24"/>
    <p:sldId id="283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6C8"/>
    <a:srgbClr val="0D456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3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4604" y="-76200"/>
            <a:ext cx="9220201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963" y="253352"/>
            <a:ext cx="1157279" cy="1312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/>
          <a:srcRect b="18471"/>
          <a:stretch/>
        </p:blipFill>
        <p:spPr>
          <a:xfrm>
            <a:off x="0" y="1581805"/>
            <a:ext cx="2621507" cy="100899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55756" y="5105400"/>
            <a:ext cx="9220201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4313" y="2209800"/>
            <a:ext cx="45720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مهدی یوسفی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4103232"/>
            <a:ext cx="6477000" cy="553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اول دانشگاه در مقطع علوم پایه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6" name="Picture 2" descr="F:\ResearchDay 99\Picss\Mehdi yousefi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6"/>
          <a:stretch/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747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00" y="2232000"/>
            <a:ext cx="55722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حسین صمدی کفیل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1675" y="4104000"/>
            <a:ext cx="520065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مطالعات کووید19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050" name="Picture 2" descr="F:\ResearchDay 99\Picss\samadi kafil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550353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00" y="2232000"/>
            <a:ext cx="55722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محمد برزگر جلالی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675" y="4104000"/>
            <a:ext cx="520065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داروسازی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8194" name="Picture 2" descr="F:\ResearchDay 99\Picss\barzghar1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4185" r="11238" b="5929"/>
          <a:stretch/>
        </p:blipFill>
        <p:spPr bwMode="auto">
          <a:xfrm>
            <a:off x="6912000" y="324000"/>
            <a:ext cx="17280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9649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32000"/>
            <a:ext cx="45720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حامد همیشه کار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00" y="4104000"/>
            <a:ext cx="63246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اول مراکز تحقیقاتی دانشگاه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9218" name="Picture 2" descr="F:\ResearchDay 99\Picss\hamishekar.jpg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484871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900" y="2232000"/>
            <a:ext cx="61722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سرکار خانم 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الهه رحیم پور</a:t>
            </a:r>
            <a:endParaRPr lang="en-US" sz="40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0" y="4104000"/>
            <a:ext cx="63627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دوم مراکز تحقیقاتی دانشگاه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42" name="Picture 2" descr="F:\ResearchDay 99\Picss\rahimpour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78431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32000"/>
            <a:ext cx="58674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علیرضا استادرحیمی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104000"/>
            <a:ext cx="46482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تغذیه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1266" name="Picture 2" descr="F:\ResearchDay 99\Picss\ostad rahimi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1146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232000"/>
            <a:ext cx="48768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رویا صالحی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4104000"/>
            <a:ext cx="64770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علوم نوین پزشکی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2290" name="Picture 2" descr="F:\ResearchDay 99\Picss\salehi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11944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32000"/>
            <a:ext cx="67056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ایمان دیانت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4104000"/>
            <a:ext cx="46482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بهداشت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3314" name="Picture 2" descr="F:\ResearchDay 99\Picss\dianat.jpg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70163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232000"/>
            <a:ext cx="54102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سکینه محمدعلیزاده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104000"/>
            <a:ext cx="64770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پرستاری و مامائی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4338" name="Picture 2" descr="F:\ResearchDay 99\Picss\alizade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19750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900" y="2232000"/>
            <a:ext cx="54102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جلال عبدالعلیزاده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04000"/>
            <a:ext cx="76200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پیراپزشکی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5362" name="Picture 2" descr="F:\ResearchDay 99\Picss\abdolalizade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28188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100" y="2232000"/>
            <a:ext cx="45720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لیلا دشمنگیر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104000"/>
            <a:ext cx="67818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مدیریت و اطلاع رسانی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6386" name="Picture 2" descr="F:\ResearchDay 99\Picss\doshmanghir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12252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256472"/>
            <a:ext cx="6400800" cy="14773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4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محمد اصغری </a:t>
            </a:r>
            <a:r>
              <a:rPr lang="fa-IR" sz="40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جعفر آبادی</a:t>
            </a:r>
            <a:endParaRPr lang="en-US" sz="4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3989665"/>
            <a:ext cx="78486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دوم دانشگاه در مقطع علوم پایه</a:t>
            </a: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553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32000"/>
            <a:ext cx="45720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مجید احمدی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150" y="4104000"/>
            <a:ext cx="59817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دانشجوی پژوهشگر برتر در مقطع </a:t>
            </a:r>
            <a:r>
              <a:rPr lang="en-US" sz="3000" b="1" dirty="0" err="1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Ph.D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7410" name="Picture 2" descr="F:\ResearchDay 99\Picss\majid ahmadi.jpe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9" r="25919" b="21844"/>
          <a:stretch/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7264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32000"/>
            <a:ext cx="45720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حسن امینی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104000"/>
            <a:ext cx="74676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دانشجوی پژوهشگر برگزیده در مقطع دستیار تخصصی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8434" name="Picture 2" descr="F:\ResearchDay 99\Picss\amini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4"/>
          <a:stretch/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2243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9675" y="2232000"/>
            <a:ext cx="649605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4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سیدمحمد سالار حسینی</a:t>
            </a:r>
            <a:endParaRPr lang="en-US" sz="54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04000"/>
            <a:ext cx="73914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دانشجوی پژوهشگر برگزیده در مقطع دکترای عمومی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9458" name="Picture 2" descr="F:\ResearchDay 99\Picss\salaehoseini.jpe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6" r="9172"/>
          <a:stretch/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2243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2232000"/>
            <a:ext cx="47244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جناب آقای </a:t>
            </a: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مهدی وجدی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04000"/>
            <a:ext cx="76200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دانشجوی پژوهشگر </a:t>
            </a:r>
            <a:r>
              <a:rPr lang="fa-IR" sz="3000" b="1" dirty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برگزیده در </a:t>
            </a:r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مقطع کارشناسی ارشد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0482" name="Picture 2" descr="F:\ResearchDay 99\Picss\mahdivajdi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71"/>
          <a:stretch/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50967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research_week_isfahan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-76200"/>
            <a:ext cx="91440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693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32000"/>
            <a:ext cx="45720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علیرضا جبازی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4104000"/>
            <a:ext cx="64770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دانشگاه در مقطع بالینی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074" name="Picture 2" descr="F:\ResearchDay 99\Picss\khabazi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79396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429000"/>
            <a:ext cx="7086600" cy="14773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24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سردبیر: جناب آقای </a:t>
            </a:r>
            <a:r>
              <a:rPr lang="ar-SA" sz="24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r>
              <a:rPr lang="fa-IR" sz="24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 </a:t>
            </a:r>
            <a:r>
              <a:rPr lang="fa-IR" sz="40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یداله امیدی</a:t>
            </a:r>
          </a:p>
          <a:p>
            <a:pPr algn="ctr" rtl="1">
              <a:spcBef>
                <a:spcPts val="1200"/>
              </a:spcBef>
            </a:pPr>
            <a:r>
              <a:rPr lang="fa-IR" sz="24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مدیرمسئول: </a:t>
            </a:r>
            <a:r>
              <a:rPr lang="fa-IR" sz="2400" dirty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2400" dirty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r>
              <a:rPr lang="fa-IR" sz="2400" dirty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 </a:t>
            </a:r>
            <a:r>
              <a:rPr lang="fa-IR" sz="40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محمدرضا رشیدی</a:t>
            </a:r>
            <a:endParaRPr lang="en-US" sz="40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100" y="1142257"/>
            <a:ext cx="6019800" cy="16927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مجله برتر دانشگاه</a:t>
            </a:r>
          </a:p>
          <a:p>
            <a:pPr algn="ctr" rtl="1"/>
            <a:endParaRPr lang="fa-IR" sz="2000" b="1" dirty="0" smtClean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/>
            <a:r>
              <a:rPr lang="en-US" sz="5400" b="1" i="1" dirty="0" smtClean="0">
                <a:solidFill>
                  <a:srgbClr val="0D456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cs typeface="B Titr" pitchFamily="2" charset="-78"/>
              </a:rPr>
              <a:t>BioImpacts</a:t>
            </a:r>
            <a:endParaRPr lang="en-US" sz="5400" i="1" dirty="0">
              <a:solidFill>
                <a:srgbClr val="0D456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cs typeface="B Titr" pitchFamily="2" charset="-78"/>
            </a:endParaRPr>
          </a:p>
        </p:txBody>
      </p:sp>
      <p:pic>
        <p:nvPicPr>
          <p:cNvPr id="5122" name="Picture 2" descr="F:\ResearchDay 99\bio.gif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72167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2165628"/>
            <a:ext cx="5638800" cy="141577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28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مدیر عامل: جناب آقای دکتر</a:t>
            </a:r>
            <a:endParaRPr lang="fa-IR" sz="28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4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مهدی رضایی کرامتی</a:t>
            </a:r>
            <a:endParaRPr lang="en-US" sz="4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300" y="609600"/>
            <a:ext cx="64770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فناور برتر کووید19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300" y="1259414"/>
            <a:ext cx="64770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شرکت صنعت پیشگامان طب آیین</a:t>
            </a: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1265" y="4139625"/>
            <a:ext cx="5194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spcBef>
                <a:spcPts val="1200"/>
              </a:spcBef>
            </a:pPr>
            <a:r>
              <a:rPr lang="fa-IR" sz="3600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طرح استریلیزاسیون سرد پلاسما</a:t>
            </a:r>
            <a:endParaRPr lang="fa-IR" sz="36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080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9900" y="2318028"/>
            <a:ext cx="5638800" cy="141577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28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مدیر عامل: آقای مهندس</a:t>
            </a:r>
            <a:endParaRPr lang="fa-IR" sz="28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4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امیر پایدار ثانی</a:t>
            </a:r>
            <a:endParaRPr lang="en-US" sz="4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24989"/>
            <a:ext cx="64770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فناور برگزیده مراکز رشد دانشگاه</a:t>
            </a:r>
            <a:endParaRPr lang="en-US" sz="28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244025"/>
            <a:ext cx="64770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شرکت بهبود عضو ثانی</a:t>
            </a: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6767" y="4139625"/>
            <a:ext cx="530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spcBef>
                <a:spcPts val="1200"/>
              </a:spcBef>
            </a:pPr>
            <a:r>
              <a:rPr lang="fa-IR" sz="3600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طرح اندام مصنوعی الکترونیکی</a:t>
            </a:r>
            <a:endParaRPr lang="fa-IR" sz="36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080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232000"/>
            <a:ext cx="50292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محمد نوری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04000"/>
            <a:ext cx="70104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برگزیده دانشکده پزشکی در مقطع علوم پایه</a:t>
            </a:r>
            <a:endParaRPr lang="en-US" sz="3000" i="1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098" name="Picture 2" descr="F:\ResearchDay 99\Picss\nouri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1683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100" y="1980000"/>
            <a:ext cx="44958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علیرضا صادقپور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50" y="3903946"/>
            <a:ext cx="7581900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با بیشترین تعداد ارجاعات به مقالات سه سال اخیر</a:t>
            </a:r>
          </a:p>
          <a:p>
            <a:pPr algn="ctr" rtl="1"/>
            <a:r>
              <a:rPr lang="fa-IR" sz="26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(علوم بالینی)</a:t>
            </a:r>
            <a:endParaRPr lang="en-US" sz="2600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146" name="Picture 2" descr="F:\ResearchDay 99\Picss\sadeghpour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8869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0000" y="1980000"/>
            <a:ext cx="4495800" cy="16312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dirty="0" smtClean="0">
                <a:ln w="0"/>
                <a:solidFill>
                  <a:srgbClr val="0D456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دکتر</a:t>
            </a:r>
            <a:endParaRPr lang="fa-IR" sz="3200" dirty="0">
              <a:ln w="0"/>
              <a:solidFill>
                <a:srgbClr val="0D456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 algn="ctr" rtl="1">
              <a:spcBef>
                <a:spcPts val="1200"/>
              </a:spcBef>
            </a:pPr>
            <a:r>
              <a:rPr lang="fa-IR" sz="5800" dirty="0" smtClean="0">
                <a:ln w="0"/>
                <a:solidFill>
                  <a:srgbClr val="002060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Titr" panose="00000700000000000000" pitchFamily="2" charset="-78"/>
              </a:rPr>
              <a:t>بهزاد برادران</a:t>
            </a:r>
            <a:endParaRPr lang="en-US" sz="5800" dirty="0">
              <a:ln w="0"/>
              <a:solidFill>
                <a:srgbClr val="002060"/>
              </a:solidFill>
              <a:effectLst>
                <a:glow rad="635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50" y="3903946"/>
            <a:ext cx="7581900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محقق با بیشترین تعداد ارجاعات به مقالات سه سال اخیر</a:t>
            </a:r>
          </a:p>
          <a:p>
            <a:pPr algn="ctr" rtl="1"/>
            <a:r>
              <a:rPr lang="fa-IR" sz="2600" b="1" dirty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(علوم </a:t>
            </a:r>
            <a:r>
              <a:rPr lang="fa-IR" sz="2600" b="1" dirty="0" smtClean="0">
                <a:solidFill>
                  <a:srgbClr val="0D4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پایه)</a:t>
            </a:r>
            <a:endParaRPr lang="en-US" sz="2600" dirty="0">
              <a:solidFill>
                <a:srgbClr val="0D45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170" name="Picture 2" descr="F:\ResearchDay 99\Picss\baradaran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324000"/>
            <a:ext cx="18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8869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302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 Titr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116</cp:revision>
  <dcterms:created xsi:type="dcterms:W3CDTF">2006-08-16T00:00:00Z</dcterms:created>
  <dcterms:modified xsi:type="dcterms:W3CDTF">2020-12-16T18:34:22Z</dcterms:modified>
</cp:coreProperties>
</file>